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officedocument.obfuscatedFont" Extension="odttf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Helvetica Neue"/>
      <p:regular r:id="rId8"/>
      <p:bold r:id="rId9"/>
      <p:italic r:id="rId10"/>
      <p:boldItalic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HelveticaNeue-boldItalic.fntdata"/><Relationship Id="rId10" Type="http://schemas.openxmlformats.org/officeDocument/2006/relationships/font" Target="fonts/HelveticaNeue-italic.fntdata"/><Relationship Id="rId9" Type="http://schemas.openxmlformats.org/officeDocument/2006/relationships/font" Target="fonts/HelveticaNeue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HelveticaNeue-regular.fntdata"/></Relationships>
</file>

<file path=ppt/media/image1.png>
</file>

<file path=ppt/media/image4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3841e67c5c8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3841e67c5c8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3841e67c5c8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3841e67c5c8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4.png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457200" y="457975"/>
            <a:ext cx="8229600" cy="1662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2500"/>
              </a:spcAft>
              <a:buClr>
                <a:schemeClr val="dk1"/>
              </a:buClr>
              <a:buSzPts val="1100"/>
              <a:buFont typeface="Arial"/>
              <a:buNone/>
            </a:pPr>
            <a:b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48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Holy and Divine</a:t>
            </a:r>
            <a:endParaRPr b="1" sz="48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024575" y="2736775"/>
            <a:ext cx="8086500" cy="1293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Words: Lindasusan V. Ulrich (inspired by JeKaren Bell)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Music: </a:t>
            </a:r>
            <a:r>
              <a:rPr b="1" lang="en" sz="24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Lindasusan V. Ulrich</a:t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24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3" name="Google Shape;63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5" name="Google Shape;65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Lean in — I love you.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Once again — I love you.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Now and always — I love you.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Your lives are holy and divine.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