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officedocument.obfuscatedFont" Extension="odttf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</p:sldIdLst>
  <p:sldSz cy="5143500" cx="9144000"/>
  <p:notesSz cx="6858000" cy="9144000"/>
  <p:embeddedFontLst>
    <p:embeddedFont>
      <p:font typeface="Helvetica Neue"/>
      <p:regular r:id="rId8"/>
      <p:bold r:id="rId9"/>
      <p:italic r:id="rId10"/>
      <p:boldItalic r:id="rId11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11" Type="http://schemas.openxmlformats.org/officeDocument/2006/relationships/font" Target="fonts/HelveticaNeue-boldItalic.fntdata"/><Relationship Id="rId10" Type="http://schemas.openxmlformats.org/officeDocument/2006/relationships/font" Target="fonts/HelveticaNeue-italic.fntdata"/><Relationship Id="rId9" Type="http://schemas.openxmlformats.org/officeDocument/2006/relationships/font" Target="fonts/HelveticaNeue-bold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font" Target="fonts/HelveticaNeue-regular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3841e67c5c8_1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3841e67c5c8_1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g3841e67c5c8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g3841e67c5c8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4.png"/><Relationship Id="rId4" Type="http://schemas.openxmlformats.org/officeDocument/2006/relationships/image" Target="../media/image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4.png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457200" y="457975"/>
            <a:ext cx="8229600" cy="1662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b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Holy and Divine</a:t>
            </a:r>
            <a:endParaRPr b="1" sz="4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1024575" y="2736775"/>
            <a:ext cx="8086500" cy="129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Words: Lindasusan V. Ulrich (inspired by JeKaren Bell)</a:t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Music: </a:t>
            </a: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Lindasusan V. Ulrich</a:t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Google Shape;63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5" name="Google Shape;65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6" name="Google Shape;66;p14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Lean in — I love you.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Once again — I love you.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Now and always — I love you.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Your lives are holy and divine.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